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2" r:id="rId2"/>
    <p:sldId id="286" r:id="rId3"/>
    <p:sldId id="287" r:id="rId4"/>
    <p:sldId id="288" r:id="rId5"/>
  </p:sldIdLst>
  <p:sldSz cx="7561263" cy="10693400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sz="2000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368">
          <p15:clr>
            <a:srgbClr val="A4A3A4"/>
          </p15:clr>
        </p15:guide>
        <p15:guide id="2" pos="2382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CFF99"/>
    <a:srgbClr val="008000"/>
    <a:srgbClr val="FFCCFF"/>
    <a:srgbClr val="99FF66"/>
    <a:srgbClr val="FF99FF"/>
    <a:srgbClr val="FF0000"/>
    <a:srgbClr val="99CC00"/>
    <a:srgbClr val="0000CC"/>
    <a:srgbClr val="C0C0C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113" autoAdjust="0"/>
    <p:restoredTop sz="94660"/>
  </p:normalViewPr>
  <p:slideViewPr>
    <p:cSldViewPr>
      <p:cViewPr>
        <p:scale>
          <a:sx n="60" d="100"/>
          <a:sy n="60" d="100"/>
        </p:scale>
        <p:origin x="792" y="216"/>
      </p:cViewPr>
      <p:guideLst>
        <p:guide orient="horz" pos="3368"/>
        <p:guide pos="2382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66738" y="3322638"/>
            <a:ext cx="6427787" cy="2290762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133475" y="6059488"/>
            <a:ext cx="5294313" cy="2732087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22D72B7-946F-4041-8696-D9F827BBC3B5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786498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2FDA6F1-E368-4433-8FE5-D78EC1EB36EC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8964205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5483225" y="428625"/>
            <a:ext cx="1700213" cy="912336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77825" y="428625"/>
            <a:ext cx="4953000" cy="912336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4D4EB32-6F22-402B-ABE7-A886DAF87AC1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1088654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86CEA6-D574-40AC-B8CF-FB1A46F7FA56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7850804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96900" y="6872288"/>
            <a:ext cx="6427788" cy="2122487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96900" y="4532313"/>
            <a:ext cx="6427788" cy="2339975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4352A57-0884-4D1E-A8D0-0EAA528E10E2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36830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77825" y="2495550"/>
            <a:ext cx="3325813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856038" y="2495550"/>
            <a:ext cx="3327400" cy="7056438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BC9B654-D496-419A-8B6B-9C598E92668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26654906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8625"/>
            <a:ext cx="6805613" cy="1781175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77825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77825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841750" y="2393950"/>
            <a:ext cx="3341688" cy="996950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841750" y="3390900"/>
            <a:ext cx="3341688" cy="61610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9DCCBA-41F3-45B5-9C6D-13BA53E5095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88972461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42B9201-4E6D-42E9-985C-54C0C63F4F5E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61537387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471BC5-EA2D-4FCC-9E9F-7821506BB82A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6422065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77825" y="425450"/>
            <a:ext cx="2487613" cy="1812925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955925" y="425450"/>
            <a:ext cx="4227513" cy="9126538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77825" y="2238375"/>
            <a:ext cx="2487613" cy="731361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ADF888-29AA-4C9F-ADB6-D0BA8DD882C0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0645452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482725" y="7485063"/>
            <a:ext cx="4535488" cy="88423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482725" y="955675"/>
            <a:ext cx="4535488" cy="6415088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ja-JP" altLang="en-US" noProof="0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482725" y="8369300"/>
            <a:ext cx="4535488" cy="125412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7E1B45C-56F7-410E-8614-FE2BAC55229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213168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77825" y="428625"/>
            <a:ext cx="6805613" cy="1782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77825" y="2495550"/>
            <a:ext cx="6805613" cy="7056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77825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582863" y="9737725"/>
            <a:ext cx="2395537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ctr" defTabSz="995363">
              <a:defRPr sz="1500" smtClean="0"/>
            </a:lvl1pPr>
          </a:lstStyle>
          <a:p>
            <a:pPr>
              <a:defRPr/>
            </a:pPr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5418138" y="9737725"/>
            <a:ext cx="1765300" cy="742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9569" tIns="49785" rIns="99569" bIns="49785" numCol="1" anchor="t" anchorCtr="0" compatLnSpc="1">
            <a:prstTxWarp prst="textNoShape">
              <a:avLst/>
            </a:prstTxWarp>
          </a:bodyPr>
          <a:lstStyle>
            <a:lvl1pPr algn="r" defTabSz="995363">
              <a:defRPr sz="1500" smtClean="0"/>
            </a:lvl1pPr>
          </a:lstStyle>
          <a:p>
            <a:pPr>
              <a:defRPr/>
            </a:pPr>
            <a:fld id="{51CD1B51-C1F2-4DEF-84BA-3E1F6003E548}" type="slidenum">
              <a:rPr lang="en-US" altLang="ja-JP"/>
              <a:pPr>
                <a:defRPr/>
              </a:pPr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xStyles>
    <p:titleStyle>
      <a:lvl1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+mj-lt"/>
          <a:ea typeface="+mj-ea"/>
          <a:cs typeface="+mj-cs"/>
        </a:defRPr>
      </a:lvl1pPr>
      <a:lvl2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defTabSz="995363" rtl="0" eaLnBrk="0" fontAlgn="base" hangingPunct="0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defTabSz="995363" rtl="0" fontAlgn="base">
        <a:spcBef>
          <a:spcPct val="0"/>
        </a:spcBef>
        <a:spcAft>
          <a:spcPct val="0"/>
        </a:spcAft>
        <a:defRPr kumimoji="1" sz="48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73063" indent="-373063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3500">
          <a:solidFill>
            <a:schemeClr val="tx1"/>
          </a:solidFill>
          <a:latin typeface="+mn-lt"/>
          <a:ea typeface="+mn-ea"/>
          <a:cs typeface="+mn-cs"/>
        </a:defRPr>
      </a:lvl1pPr>
      <a:lvl2pPr marL="809625" indent="-311150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3000">
          <a:solidFill>
            <a:schemeClr val="tx1"/>
          </a:solidFill>
          <a:latin typeface="+mn-lt"/>
          <a:ea typeface="+mn-ea"/>
        </a:defRPr>
      </a:lvl2pPr>
      <a:lvl3pPr marL="1244600" indent="-249238" algn="l" defTabSz="995363" rtl="0" eaLnBrk="0" fontAlgn="base" hangingPunct="0">
        <a:spcBef>
          <a:spcPct val="20000"/>
        </a:spcBef>
        <a:spcAft>
          <a:spcPct val="0"/>
        </a:spcAft>
        <a:buChar char="•"/>
        <a:defRPr kumimoji="1" sz="2600">
          <a:solidFill>
            <a:schemeClr val="tx1"/>
          </a:solidFill>
          <a:latin typeface="+mn-lt"/>
          <a:ea typeface="+mn-ea"/>
        </a:defRPr>
      </a:lvl3pPr>
      <a:lvl4pPr marL="1743075" indent="-249238" algn="l" defTabSz="995363" rtl="0" eaLnBrk="0" fontAlgn="base" hangingPunct="0">
        <a:spcBef>
          <a:spcPct val="20000"/>
        </a:spcBef>
        <a:spcAft>
          <a:spcPct val="0"/>
        </a:spcAft>
        <a:buChar char="–"/>
        <a:defRPr kumimoji="1" sz="2200">
          <a:solidFill>
            <a:schemeClr val="tx1"/>
          </a:solidFill>
          <a:latin typeface="+mn-lt"/>
          <a:ea typeface="+mn-ea"/>
        </a:defRPr>
      </a:lvl4pPr>
      <a:lvl5pPr marL="2239963" indent="-249238" algn="l" defTabSz="995363" rtl="0" eaLnBrk="0" fontAlgn="base" hangingPunct="0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5pPr>
      <a:lvl6pPr marL="26971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6pPr>
      <a:lvl7pPr marL="31543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7pPr>
      <a:lvl8pPr marL="36115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8pPr>
      <a:lvl9pPr marL="4068763" indent="-249238" algn="l" defTabSz="995363" rtl="0" fontAlgn="base">
        <a:spcBef>
          <a:spcPct val="20000"/>
        </a:spcBef>
        <a:spcAft>
          <a:spcPct val="0"/>
        </a:spcAft>
        <a:buChar char="»"/>
        <a:defRPr kumimoji="1" sz="22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rgbClr val="00B0F0"/>
          </a:solidFill>
          <a:ln w="28575" cap="flat" cmpd="sng" algn="ctr">
            <a:solidFill>
              <a:srgbClr val="00B0F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6" name="Rectangle 639">
            <a:extLst>
              <a:ext uri="{FF2B5EF4-FFF2-40B4-BE49-F238E27FC236}">
                <a16:creationId xmlns:a16="http://schemas.microsoft.com/office/drawing/2014/main" id="{3E09093B-56CA-4770-B93F-34FDE6D51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A08CCD35-3A05-47A7-B6E0-953991A3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6E1AF1E6-61E0-4104-9CD5-7B032CCD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2EFEAEC8-7E63-41CC-91B4-81C60812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70" name="Rectangle 643">
            <a:extLst>
              <a:ext uri="{FF2B5EF4-FFF2-40B4-BE49-F238E27FC236}">
                <a16:creationId xmlns:a16="http://schemas.microsoft.com/office/drawing/2014/main" id="{4079543D-865D-43F5-8840-0DFA62111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rgbClr val="3366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sz="2400" b="1">
                <a:solidFill>
                  <a:schemeClr val="bg1"/>
                </a:solidFill>
                <a:ea typeface="メイリオ" pitchFamily="50" charset="-128"/>
                <a:cs typeface="メイリオ" pitchFamily="50" charset="-128"/>
              </a:rPr>
              <a:t>株式会社○○○○営業カレンダー</a:t>
            </a:r>
          </a:p>
        </p:txBody>
      </p:sp>
      <p:sp>
        <p:nvSpPr>
          <p:cNvPr id="71" name="Rectangle 644">
            <a:extLst>
              <a:ext uri="{FF2B5EF4-FFF2-40B4-BE49-F238E27FC236}">
                <a16:creationId xmlns:a16="http://schemas.microsoft.com/office/drawing/2014/main" id="{9C4B7A6D-0250-4112-BC0D-B3D79C943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81215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2021</a:t>
            </a:r>
            <a:r>
              <a:rPr lang="ja-JP" altLang="en-US" b="1" dirty="0">
                <a:solidFill>
                  <a:schemeClr val="accent2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年（令和３年）</a:t>
            </a:r>
            <a:endParaRPr lang="en-US" altLang="ja-JP" b="1" dirty="0">
              <a:solidFill>
                <a:schemeClr val="accent2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158" name="楕円 157">
            <a:extLst>
              <a:ext uri="{FF2B5EF4-FFF2-40B4-BE49-F238E27FC236}">
                <a16:creationId xmlns:a16="http://schemas.microsoft.com/office/drawing/2014/main" id="{6E74AF51-CE65-4D45-98B8-7D6D5CE5FB5B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A2F30130-5589-433F-8723-03129D9B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4953916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9557961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22080131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72961372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01219620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77075200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01719909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87230035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65462302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78527374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960463472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5" name="楕円 104">
            <a:extLst>
              <a:ext uri="{FF2B5EF4-FFF2-40B4-BE49-F238E27FC236}">
                <a16:creationId xmlns:a16="http://schemas.microsoft.com/office/drawing/2014/main" id="{087DBE2D-FA5D-4C87-BD18-09F76D10967F}"/>
              </a:ext>
            </a:extLst>
          </p:cNvPr>
          <p:cNvSpPr/>
          <p:nvPr/>
        </p:nvSpPr>
        <p:spPr bwMode="auto">
          <a:xfrm>
            <a:off x="1893041" y="19995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6" name="楕円 105">
            <a:extLst>
              <a:ext uri="{FF2B5EF4-FFF2-40B4-BE49-F238E27FC236}">
                <a16:creationId xmlns:a16="http://schemas.microsoft.com/office/drawing/2014/main" id="{BDBDE552-9426-48BD-A372-24CD0676B150}"/>
              </a:ext>
            </a:extLst>
          </p:cNvPr>
          <p:cNvSpPr/>
          <p:nvPr/>
        </p:nvSpPr>
        <p:spPr bwMode="auto">
          <a:xfrm>
            <a:off x="639700" y="248565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7" name="楕円 106">
            <a:extLst>
              <a:ext uri="{FF2B5EF4-FFF2-40B4-BE49-F238E27FC236}">
                <a16:creationId xmlns:a16="http://schemas.microsoft.com/office/drawing/2014/main" id="{C3026186-DC84-493A-8D12-E09A284DA3EF}"/>
              </a:ext>
            </a:extLst>
          </p:cNvPr>
          <p:cNvSpPr/>
          <p:nvPr/>
        </p:nvSpPr>
        <p:spPr bwMode="auto">
          <a:xfrm>
            <a:off x="3970976" y="223567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8" name="楕円 107">
            <a:extLst>
              <a:ext uri="{FF2B5EF4-FFF2-40B4-BE49-F238E27FC236}">
                <a16:creationId xmlns:a16="http://schemas.microsoft.com/office/drawing/2014/main" id="{C153A959-CE6F-4B67-B04E-8451A5C24033}"/>
              </a:ext>
            </a:extLst>
          </p:cNvPr>
          <p:cNvSpPr/>
          <p:nvPr/>
        </p:nvSpPr>
        <p:spPr bwMode="auto">
          <a:xfrm>
            <a:off x="6962140" y="248718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9" name="楕円 108">
            <a:extLst>
              <a:ext uri="{FF2B5EF4-FFF2-40B4-BE49-F238E27FC236}">
                <a16:creationId xmlns:a16="http://schemas.microsoft.com/office/drawing/2014/main" id="{38FB15A4-24F3-408A-A997-649283923C2A}"/>
              </a:ext>
            </a:extLst>
          </p:cNvPr>
          <p:cNvSpPr/>
          <p:nvPr/>
        </p:nvSpPr>
        <p:spPr bwMode="auto">
          <a:xfrm>
            <a:off x="1578872" y="50932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7" name="楕円 116">
            <a:extLst>
              <a:ext uri="{FF2B5EF4-FFF2-40B4-BE49-F238E27FC236}">
                <a16:creationId xmlns:a16="http://schemas.microsoft.com/office/drawing/2014/main" id="{E22A23C9-EFD5-492C-A20A-81AA80727426}"/>
              </a:ext>
            </a:extLst>
          </p:cNvPr>
          <p:cNvSpPr/>
          <p:nvPr/>
        </p:nvSpPr>
        <p:spPr bwMode="auto">
          <a:xfrm>
            <a:off x="1588241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8" name="楕円 117">
            <a:extLst>
              <a:ext uri="{FF2B5EF4-FFF2-40B4-BE49-F238E27FC236}">
                <a16:creationId xmlns:a16="http://schemas.microsoft.com/office/drawing/2014/main" id="{AE14BD2D-3C0C-40A8-B2D1-C7AD28A4E401}"/>
              </a:ext>
            </a:extLst>
          </p:cNvPr>
          <p:cNvSpPr/>
          <p:nvPr/>
        </p:nvSpPr>
        <p:spPr bwMode="auto">
          <a:xfrm>
            <a:off x="3039428" y="64775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9" name="楕円 118">
            <a:extLst>
              <a:ext uri="{FF2B5EF4-FFF2-40B4-BE49-F238E27FC236}">
                <a16:creationId xmlns:a16="http://schemas.microsoft.com/office/drawing/2014/main" id="{92CF66B6-92C8-49C3-90D6-66C3AEB0E5C5}"/>
              </a:ext>
            </a:extLst>
          </p:cNvPr>
          <p:cNvSpPr/>
          <p:nvPr/>
        </p:nvSpPr>
        <p:spPr bwMode="auto">
          <a:xfrm>
            <a:off x="6333371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0" name="楕円 119">
            <a:extLst>
              <a:ext uri="{FF2B5EF4-FFF2-40B4-BE49-F238E27FC236}">
                <a16:creationId xmlns:a16="http://schemas.microsoft.com/office/drawing/2014/main" id="{B8A2DFBA-8133-4F07-8D07-B2E039CD4282}"/>
              </a:ext>
            </a:extLst>
          </p:cNvPr>
          <p:cNvSpPr/>
          <p:nvPr/>
        </p:nvSpPr>
        <p:spPr bwMode="auto">
          <a:xfrm>
            <a:off x="5401628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4" name="楕円 123">
            <a:extLst>
              <a:ext uri="{FF2B5EF4-FFF2-40B4-BE49-F238E27FC236}">
                <a16:creationId xmlns:a16="http://schemas.microsoft.com/office/drawing/2014/main" id="{E2CA5138-6CD1-4A9C-9AB9-DA06CE3B30DD}"/>
              </a:ext>
            </a:extLst>
          </p:cNvPr>
          <p:cNvSpPr/>
          <p:nvPr/>
        </p:nvSpPr>
        <p:spPr bwMode="auto">
          <a:xfrm>
            <a:off x="3645616" y="83622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5" name="楕円 124">
            <a:extLst>
              <a:ext uri="{FF2B5EF4-FFF2-40B4-BE49-F238E27FC236}">
                <a16:creationId xmlns:a16="http://schemas.microsoft.com/office/drawing/2014/main" id="{E677FF75-5A99-49D8-A90A-E3ECF6592E03}"/>
              </a:ext>
            </a:extLst>
          </p:cNvPr>
          <p:cNvSpPr/>
          <p:nvPr/>
        </p:nvSpPr>
        <p:spPr bwMode="auto">
          <a:xfrm>
            <a:off x="3341062" y="910007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883C13E7-2AE9-48BA-9188-A67702479D31}"/>
              </a:ext>
            </a:extLst>
          </p:cNvPr>
          <p:cNvSpPr/>
          <p:nvPr/>
        </p:nvSpPr>
        <p:spPr bwMode="auto">
          <a:xfrm>
            <a:off x="3335816" y="2731973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8" name="楕円 77">
            <a:extLst>
              <a:ext uri="{FF2B5EF4-FFF2-40B4-BE49-F238E27FC236}">
                <a16:creationId xmlns:a16="http://schemas.microsoft.com/office/drawing/2014/main" id="{88AC7A7C-4409-40B0-8CE9-1FB23F962F15}"/>
              </a:ext>
            </a:extLst>
          </p:cNvPr>
          <p:cNvSpPr/>
          <p:nvPr/>
        </p:nvSpPr>
        <p:spPr bwMode="auto">
          <a:xfrm>
            <a:off x="1893041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33372484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1" name="楕円 80">
            <a:extLst>
              <a:ext uri="{FF2B5EF4-FFF2-40B4-BE49-F238E27FC236}">
                <a16:creationId xmlns:a16="http://schemas.microsoft.com/office/drawing/2014/main" id="{7CF6BB13-21B1-46DF-ABB0-C4207B7C8471}"/>
              </a:ext>
            </a:extLst>
          </p:cNvPr>
          <p:cNvSpPr/>
          <p:nvPr/>
        </p:nvSpPr>
        <p:spPr bwMode="auto">
          <a:xfrm>
            <a:off x="3027942" y="43597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2" name="楕円 81">
            <a:extLst>
              <a:ext uri="{FF2B5EF4-FFF2-40B4-BE49-F238E27FC236}">
                <a16:creationId xmlns:a16="http://schemas.microsoft.com/office/drawing/2014/main" id="{1F59E0B5-8B45-45A4-8C16-F48CB94C2E55}"/>
              </a:ext>
            </a:extLst>
          </p:cNvPr>
          <p:cNvSpPr/>
          <p:nvPr/>
        </p:nvSpPr>
        <p:spPr bwMode="auto">
          <a:xfrm>
            <a:off x="3354967" y="43597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D829F20C-6465-4C22-9E24-A3EE0DD9644E}"/>
              </a:ext>
            </a:extLst>
          </p:cNvPr>
          <p:cNvSpPr/>
          <p:nvPr/>
        </p:nvSpPr>
        <p:spPr bwMode="auto">
          <a:xfrm>
            <a:off x="3659767" y="43597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4" name="楕円 83">
            <a:extLst>
              <a:ext uri="{FF2B5EF4-FFF2-40B4-BE49-F238E27FC236}">
                <a16:creationId xmlns:a16="http://schemas.microsoft.com/office/drawing/2014/main" id="{2C220A7C-7B34-4934-A590-2299C8388620}"/>
              </a:ext>
            </a:extLst>
          </p:cNvPr>
          <p:cNvSpPr/>
          <p:nvPr/>
        </p:nvSpPr>
        <p:spPr bwMode="auto">
          <a:xfrm>
            <a:off x="2721928" y="64775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4397459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1822"/>
            </a:avLst>
          </a:prstGeom>
          <a:solidFill>
            <a:schemeClr val="bg1">
              <a:lumMod val="75000"/>
            </a:schemeClr>
          </a:solidFill>
          <a:ln w="28575" cap="flat" cmpd="sng" algn="ctr">
            <a:solidFill>
              <a:schemeClr val="bg1">
                <a:lumMod val="75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70" name="Rectangle 643">
            <a:extLst>
              <a:ext uri="{FF2B5EF4-FFF2-40B4-BE49-F238E27FC236}">
                <a16:creationId xmlns:a16="http://schemas.microsoft.com/office/drawing/2014/main" id="{4079543D-865D-43F5-8840-0DFA62111C80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7561263" cy="66675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 algn="ctr" defTabSz="995363"/>
            <a:r>
              <a:rPr lang="ja-JP" altLang="en-US" sz="2400" b="1">
                <a:ea typeface="メイリオ" pitchFamily="50" charset="-128"/>
                <a:cs typeface="メイリオ" pitchFamily="50" charset="-128"/>
              </a:rPr>
              <a:t>株式会社○○○○営業カレンダー</a:t>
            </a:r>
          </a:p>
        </p:txBody>
      </p:sp>
      <p:sp>
        <p:nvSpPr>
          <p:cNvPr id="71" name="Rectangle 644">
            <a:extLst>
              <a:ext uri="{FF2B5EF4-FFF2-40B4-BE49-F238E27FC236}">
                <a16:creationId xmlns:a16="http://schemas.microsoft.com/office/drawing/2014/main" id="{9C4B7A6D-0250-4112-BC0D-B3D79C9437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81215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  <a:r>
              <a:rPr lang="en-US" altLang="ja-JP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2021</a:t>
            </a:r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年（令和３年）</a:t>
            </a:r>
            <a:endParaRPr lang="ja-JP" altLang="en-US" sz="14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4950283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1421024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1806832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0703314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28984566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33441692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243394819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01769058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0758722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68627947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99296991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20674254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pic>
        <p:nvPicPr>
          <p:cNvPr id="74" name="Picture 645">
            <a:extLst>
              <a:ext uri="{FF2B5EF4-FFF2-40B4-BE49-F238E27FC236}">
                <a16:creationId xmlns:a16="http://schemas.microsoft.com/office/drawing/2014/main" id="{D75E3F36-E2E5-410D-ABCF-4D3847A9F8D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" name="Rectangle 651">
            <a:extLst>
              <a:ext uri="{FF2B5EF4-FFF2-40B4-BE49-F238E27FC236}">
                <a16:creationId xmlns:a16="http://schemas.microsoft.com/office/drawing/2014/main" id="{8B47DD6C-C5D1-4463-A134-2C800F1DBE5C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  <a:effectLst/>
        </p:spPr>
        <p:txBody>
          <a:bodyPr wrap="none" anchor="ctr"/>
          <a:lstStyle/>
          <a:p>
            <a:pPr>
              <a:defRPr/>
            </a:pPr>
            <a:endParaRPr lang="ja-JP" altLang="en-US"/>
          </a:p>
        </p:txBody>
      </p:sp>
      <p:sp>
        <p:nvSpPr>
          <p:cNvPr id="77" name="Text Box 652">
            <a:extLst>
              <a:ext uri="{FF2B5EF4-FFF2-40B4-BE49-F238E27FC236}">
                <a16:creationId xmlns:a16="http://schemas.microsoft.com/office/drawing/2014/main" id="{AD1A386E-5A80-4998-BD6B-7FC1148AF24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80" name="Text Box 654">
            <a:extLst>
              <a:ext uri="{FF2B5EF4-FFF2-40B4-BE49-F238E27FC236}">
                <a16:creationId xmlns:a16="http://schemas.microsoft.com/office/drawing/2014/main" id="{47B68604-6ABA-451C-B715-DE5FE84D36A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sp>
        <p:nvSpPr>
          <p:cNvPr id="85" name="Oval 659">
            <a:extLst>
              <a:ext uri="{FF2B5EF4-FFF2-40B4-BE49-F238E27FC236}">
                <a16:creationId xmlns:a16="http://schemas.microsoft.com/office/drawing/2014/main" id="{11DFA8A1-E1AA-404C-AE56-3DA7F7E062FB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55213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6" name="Oval 659">
            <a:extLst>
              <a:ext uri="{FF2B5EF4-FFF2-40B4-BE49-F238E27FC236}">
                <a16:creationId xmlns:a16="http://schemas.microsoft.com/office/drawing/2014/main" id="{11CD3CA0-D334-4F14-A99D-32B6538C026A}"/>
              </a:ext>
            </a:extLst>
          </p:cNvPr>
          <p:cNvSpPr>
            <a:spLocks noChangeArrowheads="1"/>
          </p:cNvSpPr>
          <p:nvPr/>
        </p:nvSpPr>
        <p:spPr bwMode="auto">
          <a:xfrm>
            <a:off x="697820" y="2242684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7" name="Oval 659">
            <a:extLst>
              <a:ext uri="{FF2B5EF4-FFF2-40B4-BE49-F238E27FC236}">
                <a16:creationId xmlns:a16="http://schemas.microsoft.com/office/drawing/2014/main" id="{5CDC6302-2D78-4269-9E29-BEBDE9DA439C}"/>
              </a:ext>
            </a:extLst>
          </p:cNvPr>
          <p:cNvSpPr>
            <a:spLocks noChangeArrowheads="1"/>
          </p:cNvSpPr>
          <p:nvPr/>
        </p:nvSpPr>
        <p:spPr bwMode="auto">
          <a:xfrm>
            <a:off x="4010820" y="6474101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8" name="Oval 659">
            <a:extLst>
              <a:ext uri="{FF2B5EF4-FFF2-40B4-BE49-F238E27FC236}">
                <a16:creationId xmlns:a16="http://schemas.microsoft.com/office/drawing/2014/main" id="{DD165D02-8139-4171-A0B5-78F4ED333A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4329908" y="6474101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89" name="Oval 659">
            <a:extLst>
              <a:ext uri="{FF2B5EF4-FFF2-40B4-BE49-F238E27FC236}">
                <a16:creationId xmlns:a16="http://schemas.microsoft.com/office/drawing/2014/main" id="{B8D7F39B-1C7E-4A36-931C-CF46CF92123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65839" y="9341126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0" name="Oval 659">
            <a:extLst>
              <a:ext uri="{FF2B5EF4-FFF2-40B4-BE49-F238E27FC236}">
                <a16:creationId xmlns:a16="http://schemas.microsoft.com/office/drawing/2014/main" id="{6DBC4A91-9D31-4E43-9E84-8FE70A68B5A6}"/>
              </a:ext>
            </a:extLst>
          </p:cNvPr>
          <p:cNvSpPr>
            <a:spLocks noChangeArrowheads="1"/>
          </p:cNvSpPr>
          <p:nvPr/>
        </p:nvSpPr>
        <p:spPr bwMode="auto">
          <a:xfrm>
            <a:off x="6377783" y="9341126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91" name="Oval 659">
            <a:extLst>
              <a:ext uri="{FF2B5EF4-FFF2-40B4-BE49-F238E27FC236}">
                <a16:creationId xmlns:a16="http://schemas.microsoft.com/office/drawing/2014/main" id="{0D525DF4-1F92-4A01-9FB1-8A1675448F4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692108" y="9341126"/>
            <a:ext cx="188912" cy="188912"/>
          </a:xfrm>
          <a:prstGeom prst="ellipse">
            <a:avLst/>
          </a:prstGeom>
          <a:noFill/>
          <a:ln w="19050">
            <a:solidFill>
              <a:schemeClr val="tx1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9721411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6" name="四角形: 角を丸くする 145">
            <a:extLst>
              <a:ext uri="{FF2B5EF4-FFF2-40B4-BE49-F238E27FC236}">
                <a16:creationId xmlns:a16="http://schemas.microsoft.com/office/drawing/2014/main" id="{03E3C938-B2BA-4AFE-8D7F-660B59901C18}"/>
              </a:ext>
            </a:extLst>
          </p:cNvPr>
          <p:cNvSpPr/>
          <p:nvPr/>
        </p:nvSpPr>
        <p:spPr bwMode="auto">
          <a:xfrm>
            <a:off x="270241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7" name="四角形: 角を丸くする 146">
            <a:extLst>
              <a:ext uri="{FF2B5EF4-FFF2-40B4-BE49-F238E27FC236}">
                <a16:creationId xmlns:a16="http://schemas.microsoft.com/office/drawing/2014/main" id="{EA8F933D-45DD-43AD-9374-21A85EB2BEB1}"/>
              </a:ext>
            </a:extLst>
          </p:cNvPr>
          <p:cNvSpPr/>
          <p:nvPr/>
        </p:nvSpPr>
        <p:spPr bwMode="auto">
          <a:xfrm>
            <a:off x="2654630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8" name="四角形: 角を丸くする 147">
            <a:extLst>
              <a:ext uri="{FF2B5EF4-FFF2-40B4-BE49-F238E27FC236}">
                <a16:creationId xmlns:a16="http://schemas.microsoft.com/office/drawing/2014/main" id="{8893D5D5-C6C4-44E8-9486-643AB542E881}"/>
              </a:ext>
            </a:extLst>
          </p:cNvPr>
          <p:cNvSpPr/>
          <p:nvPr/>
        </p:nvSpPr>
        <p:spPr bwMode="auto">
          <a:xfrm>
            <a:off x="5023530" y="14578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49" name="四角形: 角を丸くする 148">
            <a:extLst>
              <a:ext uri="{FF2B5EF4-FFF2-40B4-BE49-F238E27FC236}">
                <a16:creationId xmlns:a16="http://schemas.microsoft.com/office/drawing/2014/main" id="{6B901F42-C285-46AD-99D5-C5CC91C47806}"/>
              </a:ext>
            </a:extLst>
          </p:cNvPr>
          <p:cNvSpPr/>
          <p:nvPr/>
        </p:nvSpPr>
        <p:spPr bwMode="auto">
          <a:xfrm>
            <a:off x="270241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0" name="四角形: 角を丸くする 149">
            <a:extLst>
              <a:ext uri="{FF2B5EF4-FFF2-40B4-BE49-F238E27FC236}">
                <a16:creationId xmlns:a16="http://schemas.microsoft.com/office/drawing/2014/main" id="{6276444E-E904-4A0D-9A0A-9278618FEF98}"/>
              </a:ext>
            </a:extLst>
          </p:cNvPr>
          <p:cNvSpPr/>
          <p:nvPr/>
        </p:nvSpPr>
        <p:spPr bwMode="auto">
          <a:xfrm>
            <a:off x="2654630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1" name="四角形: 角を丸くする 150">
            <a:extLst>
              <a:ext uri="{FF2B5EF4-FFF2-40B4-BE49-F238E27FC236}">
                <a16:creationId xmlns:a16="http://schemas.microsoft.com/office/drawing/2014/main" id="{33112623-756B-4751-82A1-A8563C96DC96}"/>
              </a:ext>
            </a:extLst>
          </p:cNvPr>
          <p:cNvSpPr/>
          <p:nvPr/>
        </p:nvSpPr>
        <p:spPr bwMode="auto">
          <a:xfrm>
            <a:off x="5023530" y="3591411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2" name="四角形: 角を丸くする 151">
            <a:extLst>
              <a:ext uri="{FF2B5EF4-FFF2-40B4-BE49-F238E27FC236}">
                <a16:creationId xmlns:a16="http://schemas.microsoft.com/office/drawing/2014/main" id="{F5760E47-F9C6-4DFB-AE0A-EC8DA0283635}"/>
              </a:ext>
            </a:extLst>
          </p:cNvPr>
          <p:cNvSpPr/>
          <p:nvPr/>
        </p:nvSpPr>
        <p:spPr bwMode="auto">
          <a:xfrm>
            <a:off x="270241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3" name="四角形: 角を丸くする 152">
            <a:extLst>
              <a:ext uri="{FF2B5EF4-FFF2-40B4-BE49-F238E27FC236}">
                <a16:creationId xmlns:a16="http://schemas.microsoft.com/office/drawing/2014/main" id="{8BCA3C0F-91D5-42A2-A02D-388866F5ED1F}"/>
              </a:ext>
            </a:extLst>
          </p:cNvPr>
          <p:cNvSpPr/>
          <p:nvPr/>
        </p:nvSpPr>
        <p:spPr bwMode="auto">
          <a:xfrm>
            <a:off x="2654630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4" name="四角形: 角を丸くする 153">
            <a:extLst>
              <a:ext uri="{FF2B5EF4-FFF2-40B4-BE49-F238E27FC236}">
                <a16:creationId xmlns:a16="http://schemas.microsoft.com/office/drawing/2014/main" id="{04234381-48EA-4A22-8D14-6D8451AE5614}"/>
              </a:ext>
            </a:extLst>
          </p:cNvPr>
          <p:cNvSpPr/>
          <p:nvPr/>
        </p:nvSpPr>
        <p:spPr bwMode="auto">
          <a:xfrm>
            <a:off x="5023530" y="57117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5" name="四角形: 角を丸くする 154">
            <a:extLst>
              <a:ext uri="{FF2B5EF4-FFF2-40B4-BE49-F238E27FC236}">
                <a16:creationId xmlns:a16="http://schemas.microsoft.com/office/drawing/2014/main" id="{D0695AFF-BCDB-405E-A52C-C5E584552BDC}"/>
              </a:ext>
            </a:extLst>
          </p:cNvPr>
          <p:cNvSpPr/>
          <p:nvPr/>
        </p:nvSpPr>
        <p:spPr bwMode="auto">
          <a:xfrm>
            <a:off x="270241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6" name="四角形: 角を丸くする 155">
            <a:extLst>
              <a:ext uri="{FF2B5EF4-FFF2-40B4-BE49-F238E27FC236}">
                <a16:creationId xmlns:a16="http://schemas.microsoft.com/office/drawing/2014/main" id="{5FA8403B-C2B0-440A-8F2E-ED1757508543}"/>
              </a:ext>
            </a:extLst>
          </p:cNvPr>
          <p:cNvSpPr/>
          <p:nvPr/>
        </p:nvSpPr>
        <p:spPr bwMode="auto">
          <a:xfrm>
            <a:off x="2654630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7" name="四角形: 角を丸くする 156">
            <a:extLst>
              <a:ext uri="{FF2B5EF4-FFF2-40B4-BE49-F238E27FC236}">
                <a16:creationId xmlns:a16="http://schemas.microsoft.com/office/drawing/2014/main" id="{CD7DBC34-37D2-4559-80F2-2289C5DE0BB1}"/>
              </a:ext>
            </a:extLst>
          </p:cNvPr>
          <p:cNvSpPr/>
          <p:nvPr/>
        </p:nvSpPr>
        <p:spPr bwMode="auto">
          <a:xfrm>
            <a:off x="5023530" y="7845359"/>
            <a:ext cx="2249599" cy="2001841"/>
          </a:xfrm>
          <a:prstGeom prst="roundRect">
            <a:avLst>
              <a:gd name="adj" fmla="val 0"/>
            </a:avLst>
          </a:prstGeom>
          <a:solidFill>
            <a:srgbClr val="008000"/>
          </a:solidFill>
          <a:ln w="28575" cap="flat" cmpd="sng" algn="ctr">
            <a:solidFill>
              <a:srgbClr val="008000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solidFill>
                  <a:schemeClr val="bg1"/>
                </a:solidFill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solidFill>
                <a:schemeClr val="bg1"/>
              </a:solidFill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6" name="Rectangle 639">
            <a:extLst>
              <a:ext uri="{FF2B5EF4-FFF2-40B4-BE49-F238E27FC236}">
                <a16:creationId xmlns:a16="http://schemas.microsoft.com/office/drawing/2014/main" id="{3E09093B-56CA-4770-B93F-34FDE6D5183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926638"/>
            <a:ext cx="215900" cy="215900"/>
          </a:xfrm>
          <a:prstGeom prst="rect">
            <a:avLst/>
          </a:prstGeom>
          <a:solidFill>
            <a:srgbClr val="FFCCFF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7" name="Text Box 640">
            <a:extLst>
              <a:ext uri="{FF2B5EF4-FFF2-40B4-BE49-F238E27FC236}">
                <a16:creationId xmlns:a16="http://schemas.microsoft.com/office/drawing/2014/main" id="{A08CCD35-3A05-47A7-B6E0-953991A3B1C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684213" y="9926638"/>
            <a:ext cx="692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>
                <a:ea typeface="メイリオ" pitchFamily="50" charset="-128"/>
                <a:cs typeface="メイリオ" pitchFamily="50" charset="-128"/>
              </a:rPr>
              <a:t>休業日　</a:t>
            </a:r>
          </a:p>
        </p:txBody>
      </p:sp>
      <p:sp>
        <p:nvSpPr>
          <p:cNvPr id="68" name="Rectangle 641">
            <a:extLst>
              <a:ext uri="{FF2B5EF4-FFF2-40B4-BE49-F238E27FC236}">
                <a16:creationId xmlns:a16="http://schemas.microsoft.com/office/drawing/2014/main" id="{6E1AF1E6-61E0-4104-9CD5-7B032CCD0D4E}"/>
              </a:ext>
            </a:extLst>
          </p:cNvPr>
          <p:cNvSpPr>
            <a:spLocks noChangeArrowheads="1"/>
          </p:cNvSpPr>
          <p:nvPr/>
        </p:nvSpPr>
        <p:spPr bwMode="auto">
          <a:xfrm>
            <a:off x="1331913" y="9926638"/>
            <a:ext cx="215900" cy="215900"/>
          </a:xfrm>
          <a:prstGeom prst="rect">
            <a:avLst/>
          </a:prstGeom>
          <a:solidFill>
            <a:srgbClr val="99FF66"/>
          </a:solidFill>
          <a:ln>
            <a:noFill/>
          </a:ln>
          <a:effectLst/>
        </p:spPr>
        <p:txBody>
          <a:bodyPr wrap="none" anchor="ctr"/>
          <a:lstStyle>
            <a:lvl1pPr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endParaRPr lang="ja-JP" altLang="en-US"/>
          </a:p>
        </p:txBody>
      </p:sp>
      <p:sp>
        <p:nvSpPr>
          <p:cNvPr id="69" name="Text Box 642">
            <a:extLst>
              <a:ext uri="{FF2B5EF4-FFF2-40B4-BE49-F238E27FC236}">
                <a16:creationId xmlns:a16="http://schemas.microsoft.com/office/drawing/2014/main" id="{2EFEAEC8-7E63-41CC-91B4-81C60812ACFC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476375" y="9926638"/>
            <a:ext cx="819150" cy="244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特別休暇　</a:t>
            </a:r>
          </a:p>
        </p:txBody>
      </p:sp>
      <p:pic>
        <p:nvPicPr>
          <p:cNvPr id="72" name="Picture 645">
            <a:extLst>
              <a:ext uri="{FF2B5EF4-FFF2-40B4-BE49-F238E27FC236}">
                <a16:creationId xmlns:a16="http://schemas.microsoft.com/office/drawing/2014/main" id="{5CA8114A-041E-4AE0-B0A6-EBE64D7E9F0F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0738" y="9999663"/>
            <a:ext cx="852487" cy="460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3" name="Text Box 646">
            <a:extLst>
              <a:ext uri="{FF2B5EF4-FFF2-40B4-BE49-F238E27FC236}">
                <a16:creationId xmlns:a16="http://schemas.microsoft.com/office/drawing/2014/main" id="{3C8322EE-8B34-4A8F-AABC-AF9E9AEA0B3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38475" y="10479088"/>
            <a:ext cx="1606550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en-US" altLang="ja-JP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※</a:t>
            </a:r>
            <a:r>
              <a:rPr lang="ja-JP" altLang="en-US" sz="800">
                <a:solidFill>
                  <a:srgbClr val="FF0000"/>
                </a:solidFill>
                <a:ea typeface="メイリオ" pitchFamily="50" charset="-128"/>
                <a:cs typeface="メイリオ" pitchFamily="50" charset="-128"/>
              </a:rPr>
              <a:t>会社や店舗のロゴに差し替え</a:t>
            </a:r>
          </a:p>
        </p:txBody>
      </p:sp>
      <p:sp>
        <p:nvSpPr>
          <p:cNvPr id="158" name="楕円 157">
            <a:extLst>
              <a:ext uri="{FF2B5EF4-FFF2-40B4-BE49-F238E27FC236}">
                <a16:creationId xmlns:a16="http://schemas.microsoft.com/office/drawing/2014/main" id="{6E74AF51-CE65-4D45-98B8-7D6D5CE5FB5B}"/>
              </a:ext>
            </a:extLst>
          </p:cNvPr>
          <p:cNvSpPr/>
          <p:nvPr/>
        </p:nvSpPr>
        <p:spPr bwMode="auto">
          <a:xfrm>
            <a:off x="2124076" y="995033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59" name="Text Box 642">
            <a:extLst>
              <a:ext uri="{FF2B5EF4-FFF2-40B4-BE49-F238E27FC236}">
                <a16:creationId xmlns:a16="http://schemas.microsoft.com/office/drawing/2014/main" id="{A2F30130-5589-433F-8723-03129D9BDB97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314575" y="9926638"/>
            <a:ext cx="441146" cy="24622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/>
            <a:r>
              <a:rPr lang="ja-JP" altLang="en-US" sz="1000" dirty="0">
                <a:ea typeface="メイリオ" pitchFamily="50" charset="-128"/>
                <a:cs typeface="メイリオ" pitchFamily="50" charset="-128"/>
              </a:rPr>
              <a:t>祝日</a:t>
            </a: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04654684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082496550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96565636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56490963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5378039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3879020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83273017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33918284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2106487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98618424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99FF66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93512831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105" name="楕円 104">
            <a:extLst>
              <a:ext uri="{FF2B5EF4-FFF2-40B4-BE49-F238E27FC236}">
                <a16:creationId xmlns:a16="http://schemas.microsoft.com/office/drawing/2014/main" id="{087DBE2D-FA5D-4C87-BD18-09F76D10967F}"/>
              </a:ext>
            </a:extLst>
          </p:cNvPr>
          <p:cNvSpPr/>
          <p:nvPr/>
        </p:nvSpPr>
        <p:spPr bwMode="auto">
          <a:xfrm>
            <a:off x="1893041" y="19995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6" name="楕円 105">
            <a:extLst>
              <a:ext uri="{FF2B5EF4-FFF2-40B4-BE49-F238E27FC236}">
                <a16:creationId xmlns:a16="http://schemas.microsoft.com/office/drawing/2014/main" id="{BDBDE552-9426-48BD-A372-24CD0676B150}"/>
              </a:ext>
            </a:extLst>
          </p:cNvPr>
          <p:cNvSpPr/>
          <p:nvPr/>
        </p:nvSpPr>
        <p:spPr bwMode="auto">
          <a:xfrm>
            <a:off x="639700" y="248565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7" name="楕円 106">
            <a:extLst>
              <a:ext uri="{FF2B5EF4-FFF2-40B4-BE49-F238E27FC236}">
                <a16:creationId xmlns:a16="http://schemas.microsoft.com/office/drawing/2014/main" id="{C3026186-DC84-493A-8D12-E09A284DA3EF}"/>
              </a:ext>
            </a:extLst>
          </p:cNvPr>
          <p:cNvSpPr/>
          <p:nvPr/>
        </p:nvSpPr>
        <p:spPr bwMode="auto">
          <a:xfrm>
            <a:off x="3970976" y="2235674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8" name="楕円 107">
            <a:extLst>
              <a:ext uri="{FF2B5EF4-FFF2-40B4-BE49-F238E27FC236}">
                <a16:creationId xmlns:a16="http://schemas.microsoft.com/office/drawing/2014/main" id="{C153A959-CE6F-4B67-B04E-8451A5C24033}"/>
              </a:ext>
            </a:extLst>
          </p:cNvPr>
          <p:cNvSpPr/>
          <p:nvPr/>
        </p:nvSpPr>
        <p:spPr bwMode="auto">
          <a:xfrm>
            <a:off x="6962140" y="248718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09" name="楕円 108">
            <a:extLst>
              <a:ext uri="{FF2B5EF4-FFF2-40B4-BE49-F238E27FC236}">
                <a16:creationId xmlns:a16="http://schemas.microsoft.com/office/drawing/2014/main" id="{38FB15A4-24F3-408A-A997-649283923C2A}"/>
              </a:ext>
            </a:extLst>
          </p:cNvPr>
          <p:cNvSpPr/>
          <p:nvPr/>
        </p:nvSpPr>
        <p:spPr bwMode="auto">
          <a:xfrm>
            <a:off x="1578872" y="50932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7" name="楕円 116">
            <a:extLst>
              <a:ext uri="{FF2B5EF4-FFF2-40B4-BE49-F238E27FC236}">
                <a16:creationId xmlns:a16="http://schemas.microsoft.com/office/drawing/2014/main" id="{E22A23C9-EFD5-492C-A20A-81AA80727426}"/>
              </a:ext>
            </a:extLst>
          </p:cNvPr>
          <p:cNvSpPr/>
          <p:nvPr/>
        </p:nvSpPr>
        <p:spPr bwMode="auto">
          <a:xfrm>
            <a:off x="1588241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8" name="楕円 117">
            <a:extLst>
              <a:ext uri="{FF2B5EF4-FFF2-40B4-BE49-F238E27FC236}">
                <a16:creationId xmlns:a16="http://schemas.microsoft.com/office/drawing/2014/main" id="{AE14BD2D-3C0C-40A8-B2D1-C7AD28A4E401}"/>
              </a:ext>
            </a:extLst>
          </p:cNvPr>
          <p:cNvSpPr/>
          <p:nvPr/>
        </p:nvSpPr>
        <p:spPr bwMode="auto">
          <a:xfrm>
            <a:off x="3039428" y="64775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19" name="楕円 118">
            <a:extLst>
              <a:ext uri="{FF2B5EF4-FFF2-40B4-BE49-F238E27FC236}">
                <a16:creationId xmlns:a16="http://schemas.microsoft.com/office/drawing/2014/main" id="{92CF66B6-92C8-49C3-90D6-66C3AEB0E5C5}"/>
              </a:ext>
            </a:extLst>
          </p:cNvPr>
          <p:cNvSpPr/>
          <p:nvPr/>
        </p:nvSpPr>
        <p:spPr bwMode="auto">
          <a:xfrm>
            <a:off x="6333371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0" name="楕円 119">
            <a:extLst>
              <a:ext uri="{FF2B5EF4-FFF2-40B4-BE49-F238E27FC236}">
                <a16:creationId xmlns:a16="http://schemas.microsoft.com/office/drawing/2014/main" id="{B8A2DFBA-8133-4F07-8D07-B2E039CD4282}"/>
              </a:ext>
            </a:extLst>
          </p:cNvPr>
          <p:cNvSpPr/>
          <p:nvPr/>
        </p:nvSpPr>
        <p:spPr bwMode="auto">
          <a:xfrm>
            <a:off x="5401628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4" name="楕円 123">
            <a:extLst>
              <a:ext uri="{FF2B5EF4-FFF2-40B4-BE49-F238E27FC236}">
                <a16:creationId xmlns:a16="http://schemas.microsoft.com/office/drawing/2014/main" id="{E2CA5138-6CD1-4A9C-9AB9-DA06CE3B30DD}"/>
              </a:ext>
            </a:extLst>
          </p:cNvPr>
          <p:cNvSpPr/>
          <p:nvPr/>
        </p:nvSpPr>
        <p:spPr bwMode="auto">
          <a:xfrm>
            <a:off x="3645616" y="836220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125" name="楕円 124">
            <a:extLst>
              <a:ext uri="{FF2B5EF4-FFF2-40B4-BE49-F238E27FC236}">
                <a16:creationId xmlns:a16="http://schemas.microsoft.com/office/drawing/2014/main" id="{E677FF75-5A99-49D8-A90A-E3ECF6592E03}"/>
              </a:ext>
            </a:extLst>
          </p:cNvPr>
          <p:cNvSpPr/>
          <p:nvPr/>
        </p:nvSpPr>
        <p:spPr bwMode="auto">
          <a:xfrm>
            <a:off x="3341062" y="910007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5" name="楕円 74">
            <a:extLst>
              <a:ext uri="{FF2B5EF4-FFF2-40B4-BE49-F238E27FC236}">
                <a16:creationId xmlns:a16="http://schemas.microsoft.com/office/drawing/2014/main" id="{883C13E7-2AE9-48BA-9188-A67702479D31}"/>
              </a:ext>
            </a:extLst>
          </p:cNvPr>
          <p:cNvSpPr/>
          <p:nvPr/>
        </p:nvSpPr>
        <p:spPr bwMode="auto">
          <a:xfrm>
            <a:off x="3335816" y="2731973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8" name="楕円 77">
            <a:extLst>
              <a:ext uri="{FF2B5EF4-FFF2-40B4-BE49-F238E27FC236}">
                <a16:creationId xmlns:a16="http://schemas.microsoft.com/office/drawing/2014/main" id="{88AC7A7C-4409-40B0-8CE9-1FB23F962F15}"/>
              </a:ext>
            </a:extLst>
          </p:cNvPr>
          <p:cNvSpPr/>
          <p:nvPr/>
        </p:nvSpPr>
        <p:spPr bwMode="auto">
          <a:xfrm>
            <a:off x="1893041" y="696774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51446635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8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8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CCFF99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rgbClr val="FFCCFF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8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solidFill>
                      <a:schemeClr val="bg1"/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81" name="楕円 80">
            <a:extLst>
              <a:ext uri="{FF2B5EF4-FFF2-40B4-BE49-F238E27FC236}">
                <a16:creationId xmlns:a16="http://schemas.microsoft.com/office/drawing/2014/main" id="{7CF6BB13-21B1-46DF-ABB0-C4207B7C8471}"/>
              </a:ext>
            </a:extLst>
          </p:cNvPr>
          <p:cNvSpPr/>
          <p:nvPr/>
        </p:nvSpPr>
        <p:spPr bwMode="auto">
          <a:xfrm>
            <a:off x="3027942" y="43597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2" name="楕円 81">
            <a:extLst>
              <a:ext uri="{FF2B5EF4-FFF2-40B4-BE49-F238E27FC236}">
                <a16:creationId xmlns:a16="http://schemas.microsoft.com/office/drawing/2014/main" id="{1F59E0B5-8B45-45A4-8C16-F48CB94C2E55}"/>
              </a:ext>
            </a:extLst>
          </p:cNvPr>
          <p:cNvSpPr/>
          <p:nvPr/>
        </p:nvSpPr>
        <p:spPr bwMode="auto">
          <a:xfrm>
            <a:off x="3354967" y="43597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3" name="楕円 82">
            <a:extLst>
              <a:ext uri="{FF2B5EF4-FFF2-40B4-BE49-F238E27FC236}">
                <a16:creationId xmlns:a16="http://schemas.microsoft.com/office/drawing/2014/main" id="{D829F20C-6465-4C22-9E24-A3EE0DD9644E}"/>
              </a:ext>
            </a:extLst>
          </p:cNvPr>
          <p:cNvSpPr/>
          <p:nvPr/>
        </p:nvSpPr>
        <p:spPr bwMode="auto">
          <a:xfrm>
            <a:off x="3659767" y="4359795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84" name="楕円 83">
            <a:extLst>
              <a:ext uri="{FF2B5EF4-FFF2-40B4-BE49-F238E27FC236}">
                <a16:creationId xmlns:a16="http://schemas.microsoft.com/office/drawing/2014/main" id="{2C220A7C-7B34-4934-A590-2299C8388620}"/>
              </a:ext>
            </a:extLst>
          </p:cNvPr>
          <p:cNvSpPr/>
          <p:nvPr/>
        </p:nvSpPr>
        <p:spPr bwMode="auto">
          <a:xfrm>
            <a:off x="2721928" y="6477520"/>
            <a:ext cx="257175" cy="180020"/>
          </a:xfrm>
          <a:prstGeom prst="ellipse">
            <a:avLst/>
          </a:prstGeom>
          <a:solidFill>
            <a:srgbClr val="FF0000">
              <a:alpha val="4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95363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ja-JP" altLang="en-US" sz="20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Arial" charset="0"/>
              <a:ea typeface="ＭＳ Ｐゴシック" pitchFamily="50" charset="-128"/>
            </a:endParaRPr>
          </a:p>
        </p:txBody>
      </p:sp>
      <p:sp>
        <p:nvSpPr>
          <p:cNvPr id="74" name="Rectangle 683">
            <a:extLst>
              <a:ext uri="{FF2B5EF4-FFF2-40B4-BE49-F238E27FC236}">
                <a16:creationId xmlns:a16="http://schemas.microsoft.com/office/drawing/2014/main" id="{FDD5C94B-8F18-45F6-8063-69A0D4C36BC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912134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2021</a:t>
            </a:r>
            <a:r>
              <a:rPr lang="ja-JP" altLang="en-US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年（令和</a:t>
            </a:r>
            <a:r>
              <a:rPr lang="en-US" altLang="ja-JP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3</a:t>
            </a:r>
            <a:r>
              <a:rPr lang="ja-JP" altLang="en-US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年）</a:t>
            </a:r>
            <a:r>
              <a:rPr lang="en-US" altLang="ja-JP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 </a:t>
            </a:r>
            <a:r>
              <a:rPr lang="ja-JP" altLang="en-US" sz="2800" b="1" dirty="0">
                <a:solidFill>
                  <a:srgbClr val="008000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営業予定表</a:t>
            </a:r>
          </a:p>
        </p:txBody>
      </p:sp>
      <p:sp>
        <p:nvSpPr>
          <p:cNvPr id="76" name="Rectangle 644">
            <a:extLst>
              <a:ext uri="{FF2B5EF4-FFF2-40B4-BE49-F238E27FC236}">
                <a16:creationId xmlns:a16="http://schemas.microsoft.com/office/drawing/2014/main" id="{489E07A5-F1D6-4522-BC16-EF468D2E4381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477156"/>
            <a:ext cx="6553200" cy="25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ja-JP" altLang="en-US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株式会社○○○</a:t>
            </a:r>
            <a:r>
              <a:rPr lang="ja-JP" altLang="en-US" sz="14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</a:t>
            </a:r>
          </a:p>
        </p:txBody>
      </p:sp>
    </p:spTree>
    <p:extLst>
      <p:ext uri="{BB962C8B-B14F-4D97-AF65-F5344CB8AC3E}">
        <p14:creationId xmlns:p14="http://schemas.microsoft.com/office/powerpoint/2010/main" val="7378998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テキスト ボックス 3"/>
          <p:cNvSpPr txBox="1"/>
          <p:nvPr/>
        </p:nvSpPr>
        <p:spPr>
          <a:xfrm>
            <a:off x="1287349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１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5" name="テキスト ボックス 34"/>
          <p:cNvSpPr txBox="1"/>
          <p:nvPr/>
        </p:nvSpPr>
        <p:spPr>
          <a:xfrm>
            <a:off x="36717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２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38" name="テキスト ボックス 37"/>
          <p:cNvSpPr txBox="1"/>
          <p:nvPr/>
        </p:nvSpPr>
        <p:spPr>
          <a:xfrm>
            <a:off x="6040638" y="1483918"/>
            <a:ext cx="215382" cy="187038"/>
          </a:xfrm>
          <a:prstGeom prst="rect">
            <a:avLst/>
          </a:prstGeom>
          <a:noFill/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３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1" name="テキスト ボックス 40"/>
          <p:cNvSpPr txBox="1"/>
          <p:nvPr/>
        </p:nvSpPr>
        <p:spPr>
          <a:xfrm>
            <a:off x="1287349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４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4" name="テキスト ボックス 43"/>
          <p:cNvSpPr txBox="1"/>
          <p:nvPr/>
        </p:nvSpPr>
        <p:spPr>
          <a:xfrm>
            <a:off x="36717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５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47" name="テキスト ボックス 46"/>
          <p:cNvSpPr txBox="1"/>
          <p:nvPr/>
        </p:nvSpPr>
        <p:spPr>
          <a:xfrm>
            <a:off x="6040638" y="3617518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６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0" name="テキスト ボックス 49"/>
          <p:cNvSpPr txBox="1"/>
          <p:nvPr/>
        </p:nvSpPr>
        <p:spPr>
          <a:xfrm>
            <a:off x="1287349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７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3" name="テキスト ボックス 52"/>
          <p:cNvSpPr txBox="1"/>
          <p:nvPr/>
        </p:nvSpPr>
        <p:spPr>
          <a:xfrm>
            <a:off x="36717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８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6" name="テキスト ボックス 55"/>
          <p:cNvSpPr txBox="1"/>
          <p:nvPr/>
        </p:nvSpPr>
        <p:spPr>
          <a:xfrm>
            <a:off x="6040638" y="5737866"/>
            <a:ext cx="215382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ja-JP" altLang="en-US" b="1" dirty="0">
                <a:latin typeface="Arial Black" panose="020B0A04020102020204" pitchFamily="34" charset="0"/>
                <a:ea typeface="Meiryo UI" panose="020B0604030504040204" pitchFamily="50" charset="-128"/>
              </a:rPr>
              <a:t>９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59" name="テキスト ボックス 58"/>
          <p:cNvSpPr txBox="1"/>
          <p:nvPr/>
        </p:nvSpPr>
        <p:spPr>
          <a:xfrm>
            <a:off x="1244611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10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2" name="テキスト ボックス 61"/>
          <p:cNvSpPr txBox="1"/>
          <p:nvPr/>
        </p:nvSpPr>
        <p:spPr>
          <a:xfrm>
            <a:off x="36290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11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sp>
        <p:nvSpPr>
          <p:cNvPr id="65" name="テキスト ボックス 64"/>
          <p:cNvSpPr txBox="1"/>
          <p:nvPr/>
        </p:nvSpPr>
        <p:spPr>
          <a:xfrm>
            <a:off x="5997900" y="7871466"/>
            <a:ext cx="300858" cy="187038"/>
          </a:xfrm>
          <a:prstGeom prst="rect">
            <a:avLst/>
          </a:prstGeom>
          <a:noFill/>
          <a:ln>
            <a:noFill/>
          </a:ln>
        </p:spPr>
        <p:txBody>
          <a:bodyPr wrap="none" rtlCol="0">
            <a:prstTxWarp prst="textPlain">
              <a:avLst/>
            </a:prstTxWarp>
            <a:spAutoFit/>
          </a:bodyPr>
          <a:lstStyle/>
          <a:p>
            <a:r>
              <a:rPr lang="en-US" altLang="ja-JP" b="1" dirty="0">
                <a:latin typeface="Arial Black" panose="020B0A04020102020204" pitchFamily="34" charset="0"/>
                <a:ea typeface="Meiryo UI" panose="020B0604030504040204" pitchFamily="50" charset="-128"/>
              </a:rPr>
              <a:t>12</a:t>
            </a:r>
            <a:endParaRPr kumimoji="1" lang="ja-JP" altLang="en-US" b="1" dirty="0">
              <a:latin typeface="Arial Black" panose="020B0A04020102020204" pitchFamily="34" charset="0"/>
              <a:ea typeface="Meiryo UI" panose="020B0604030504040204" pitchFamily="50" charset="-128"/>
            </a:endParaRPr>
          </a:p>
        </p:txBody>
      </p:sp>
      <p:graphicFrame>
        <p:nvGraphicFramePr>
          <p:cNvPr id="93" name="Group 1059">
            <a:extLst>
              <a:ext uri="{FF2B5EF4-FFF2-40B4-BE49-F238E27FC236}">
                <a16:creationId xmlns:a16="http://schemas.microsoft.com/office/drawing/2014/main" id="{F8EE1B98-D418-49D9-BE3F-28BE480005A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97002007"/>
              </p:ext>
            </p:extLst>
          </p:nvPr>
        </p:nvGraphicFramePr>
        <p:xfrm>
          <a:off x="301010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4" name="Group 1059">
            <a:extLst>
              <a:ext uri="{FF2B5EF4-FFF2-40B4-BE49-F238E27FC236}">
                <a16:creationId xmlns:a16="http://schemas.microsoft.com/office/drawing/2014/main" id="{1C03E853-DDF8-4203-BB32-67E1DB30F2D1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499618244"/>
              </p:ext>
            </p:extLst>
          </p:nvPr>
        </p:nvGraphicFramePr>
        <p:xfrm>
          <a:off x="26853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5" name="Group 1059">
            <a:extLst>
              <a:ext uri="{FF2B5EF4-FFF2-40B4-BE49-F238E27FC236}">
                <a16:creationId xmlns:a16="http://schemas.microsoft.com/office/drawing/2014/main" id="{B635AF10-FD28-4488-8DAA-23F0EDCBBFB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6600709"/>
              </p:ext>
            </p:extLst>
          </p:nvPr>
        </p:nvGraphicFramePr>
        <p:xfrm>
          <a:off x="5054299" y="1719912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6" name="Group 1059">
            <a:extLst>
              <a:ext uri="{FF2B5EF4-FFF2-40B4-BE49-F238E27FC236}">
                <a16:creationId xmlns:a16="http://schemas.microsoft.com/office/drawing/2014/main" id="{41C99DBC-9738-499F-BE21-604CC9F50B1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04040793"/>
              </p:ext>
            </p:extLst>
          </p:nvPr>
        </p:nvGraphicFramePr>
        <p:xfrm>
          <a:off x="301010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8" name="Group 1059">
            <a:extLst>
              <a:ext uri="{FF2B5EF4-FFF2-40B4-BE49-F238E27FC236}">
                <a16:creationId xmlns:a16="http://schemas.microsoft.com/office/drawing/2014/main" id="{C9E118A4-E780-41B8-BE3A-A4EB28E14F7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4400514"/>
              </p:ext>
            </p:extLst>
          </p:nvPr>
        </p:nvGraphicFramePr>
        <p:xfrm>
          <a:off x="5054299" y="3836536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99" name="Group 1059">
            <a:extLst>
              <a:ext uri="{FF2B5EF4-FFF2-40B4-BE49-F238E27FC236}">
                <a16:creationId xmlns:a16="http://schemas.microsoft.com/office/drawing/2014/main" id="{2591D1C8-266B-4CF7-868C-D932D972F45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47922136"/>
              </p:ext>
            </p:extLst>
          </p:nvPr>
        </p:nvGraphicFramePr>
        <p:xfrm>
          <a:off x="301010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0" name="Group 1059">
            <a:extLst>
              <a:ext uri="{FF2B5EF4-FFF2-40B4-BE49-F238E27FC236}">
                <a16:creationId xmlns:a16="http://schemas.microsoft.com/office/drawing/2014/main" id="{2EBEDA8A-5EEA-426C-BE2F-959412D2BC62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619884230"/>
              </p:ext>
            </p:extLst>
          </p:nvPr>
        </p:nvGraphicFramePr>
        <p:xfrm>
          <a:off x="50542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1" name="Group 1059">
            <a:extLst>
              <a:ext uri="{FF2B5EF4-FFF2-40B4-BE49-F238E27FC236}">
                <a16:creationId xmlns:a16="http://schemas.microsoft.com/office/drawing/2014/main" id="{F3252D5F-E635-42BB-9A74-E92AFFAB551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95065179"/>
              </p:ext>
            </p:extLst>
          </p:nvPr>
        </p:nvGraphicFramePr>
        <p:xfrm>
          <a:off x="50542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2" name="Group 1059">
            <a:extLst>
              <a:ext uri="{FF2B5EF4-FFF2-40B4-BE49-F238E27FC236}">
                <a16:creationId xmlns:a16="http://schemas.microsoft.com/office/drawing/2014/main" id="{6A7BA6EE-7FC3-41D5-B1AB-2C5D8ADFB00E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88263643"/>
              </p:ext>
            </p:extLst>
          </p:nvPr>
        </p:nvGraphicFramePr>
        <p:xfrm>
          <a:off x="301010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3" name="Group 1059">
            <a:extLst>
              <a:ext uri="{FF2B5EF4-FFF2-40B4-BE49-F238E27FC236}">
                <a16:creationId xmlns:a16="http://schemas.microsoft.com/office/drawing/2014/main" id="{E3ACA91E-6C89-4210-8E23-D0D1737C665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55700615"/>
              </p:ext>
            </p:extLst>
          </p:nvPr>
        </p:nvGraphicFramePr>
        <p:xfrm>
          <a:off x="2685399" y="595642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104" name="Group 1059">
            <a:extLst>
              <a:ext uri="{FF2B5EF4-FFF2-40B4-BE49-F238E27FC236}">
                <a16:creationId xmlns:a16="http://schemas.microsoft.com/office/drawing/2014/main" id="{631DEE0D-5249-4A19-9AF1-1CDB95B9A6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242785724"/>
              </p:ext>
            </p:extLst>
          </p:nvPr>
        </p:nvGraphicFramePr>
        <p:xfrm>
          <a:off x="2685399" y="8085515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95363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6"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 dirty="0"/>
                    </a:p>
                  </a:txBody>
                  <a:tcPr>
                    <a:lnL>
                      <a:noFill/>
                    </a:lnL>
                    <a:lnR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B0F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graphicFrame>
        <p:nvGraphicFramePr>
          <p:cNvPr id="79" name="Group 1059">
            <a:extLst>
              <a:ext uri="{FF2B5EF4-FFF2-40B4-BE49-F238E27FC236}">
                <a16:creationId xmlns:a16="http://schemas.microsoft.com/office/drawing/2014/main" id="{EBFE5950-3867-4D76-82AA-CA15303EBDE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783227696"/>
              </p:ext>
            </p:extLst>
          </p:nvPr>
        </p:nvGraphicFramePr>
        <p:xfrm>
          <a:off x="2685399" y="3828318"/>
          <a:ext cx="2188060" cy="1718997"/>
        </p:xfrm>
        <a:graphic>
          <a:graphicData uri="http://schemas.openxmlformats.org/drawingml/2006/table">
            <a:tbl>
              <a:tblPr/>
              <a:tblGrid>
                <a:gridCol w="31258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4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5"/>
                    </a:ext>
                  </a:extLst>
                </a:gridCol>
                <a:gridCol w="312580">
                  <a:extLst>
                    <a:ext uri="{9D8B030D-6E8A-4147-A177-3AD203B41FA5}">
                      <a16:colId xmlns:a16="http://schemas.microsoft.com/office/drawing/2014/main" val="20006"/>
                    </a:ext>
                  </a:extLst>
                </a:gridCol>
              </a:tblGrid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日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月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火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水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木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>
                          <a:ln>
                            <a:noFill/>
                          </a:ln>
                          <a:solidFill>
                            <a:srgbClr val="80808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金</a:t>
                      </a:r>
                      <a:endParaRPr kumimoji="1" lang="ja-JP" altLang="en-US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土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  <a:endParaRPr kumimoji="1" lang="ja-JP" altLang="en-US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defTabSz="995363"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defTabSz="995363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defTabSz="995363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defTabSz="995363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defTabSz="995363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95363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FF000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6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7</a:t>
                      </a:r>
                      <a:endParaRPr kumimoji="1" lang="en-US" altLang="ja-JP" sz="1000" b="0" i="0" u="none" strike="noStrike" cap="none" normalizeH="0" baseline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13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14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15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16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17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18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19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20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21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22</a:t>
                      </a:r>
                      <a:endParaRPr kumimoji="1" lang="en-US" altLang="ja-JP" sz="1000" b="0" i="0" u="none" strike="noStrike" cap="none" normalizeH="0" baseline="0" dirty="0">
                        <a:ln>
                          <a:noFill/>
                        </a:ln>
                        <a:solidFill>
                          <a:srgbClr val="0070C0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23</a:t>
                      </a:r>
                      <a:endParaRPr kumimoji="1" lang="en-US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24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25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26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27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28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0070C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29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5571"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rgbClr val="FF0000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30</a:t>
                      </a:r>
                    </a:p>
                  </a:txBody>
                  <a:tcPr marL="54000" marR="54000" marT="18000" marB="0" anchor="ctr" horzOverflow="overflow">
                    <a:lnL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en-US" altLang="ja-JP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31</a:t>
                      </a: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1" lang="ja-JP" altLang="ja-JP" sz="1000" b="1" i="0" u="none" strike="noStrike" cap="none" normalizeH="0" baseline="0" dirty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メイリオ" pitchFamily="50" charset="-128"/>
                        <a:ea typeface="メイリオ" pitchFamily="50" charset="-128"/>
                        <a:cs typeface="メイリオ" pitchFamily="50" charset="-128"/>
                      </a:endParaRP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>
                      <a:lvl1pPr eaLnBrk="0" hangingPunct="0">
                        <a:spcBef>
                          <a:spcPct val="20000"/>
                        </a:spcBef>
                        <a:defRPr kumimoji="1" sz="31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1pPr>
                      <a:lvl2pPr marL="742950" indent="-285750" eaLnBrk="0" hangingPunct="0">
                        <a:spcBef>
                          <a:spcPct val="20000"/>
                        </a:spcBef>
                        <a:defRPr kumimoji="1" sz="26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2pPr>
                      <a:lvl3pPr marL="1143000" indent="-228600" eaLnBrk="0" hangingPunct="0">
                        <a:spcBef>
                          <a:spcPct val="20000"/>
                        </a:spcBef>
                        <a:defRPr kumimoji="1" sz="22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3pPr>
                      <a:lvl4pPr marL="16002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4pPr>
                      <a:lvl5pPr marL="2057400" indent="-228600" eaLnBrk="0" hangingPunct="0">
                        <a:spcBef>
                          <a:spcPct val="20000"/>
                        </a:spcBef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5pPr>
                      <a:lvl6pPr marL="25146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6pPr>
                      <a:lvl7pPr marL="29718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7pPr>
                      <a:lvl8pPr marL="34290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8pPr>
                      <a:lvl9pPr marL="3886200" indent="-228600" eaLnBrk="0" fontAlgn="base" hangingPunct="0">
                        <a:spcBef>
                          <a:spcPct val="20000"/>
                        </a:spcBef>
                        <a:spcAft>
                          <a:spcPct val="0"/>
                        </a:spcAft>
                        <a:defRPr kumimoji="1" sz="2000">
                          <a:solidFill>
                            <a:schemeClr val="tx1"/>
                          </a:solidFill>
                          <a:latin typeface="Arial" charset="0"/>
                          <a:ea typeface="ＭＳ Ｐゴシック" pitchFamily="50" charset="-128"/>
                        </a:defRPr>
                      </a:lvl9pPr>
                    </a:lstStyle>
                    <a:p>
                      <a:pPr marL="0" marR="0" lvl="0" indent="0" algn="l" defTabSz="914400" rtl="0" eaLnBrk="1" fontAlgn="ctr" latinLnBrk="0" hangingPunct="1">
                        <a:lnSpc>
                          <a:spcPct val="100000"/>
                        </a:lnSpc>
                        <a:spcBef>
                          <a:spcPct val="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1" lang="ja-JP" altLang="en-US" sz="1000" b="1" i="0" u="none" strike="noStrike" cap="none" normalizeH="0" baseline="0" dirty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メイリオ" pitchFamily="50" charset="-128"/>
                          <a:ea typeface="メイリオ" pitchFamily="50" charset="-128"/>
                          <a:cs typeface="メイリオ" pitchFamily="50" charset="-128"/>
                        </a:rPr>
                        <a:t>　</a:t>
                      </a:r>
                    </a:p>
                  </a:txBody>
                  <a:tcPr marL="54000" marR="54000" marT="18000" marB="0" anchor="ctr" horzOverflow="overflow">
                    <a:lnL>
                      <a:noFill/>
                    </a:lnL>
                    <a:lnR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</a:tbl>
          </a:graphicData>
        </a:graphic>
      </p:graphicFrame>
      <p:sp>
        <p:nvSpPr>
          <p:cNvPr id="74" name="Rectangle 659">
            <a:extLst>
              <a:ext uri="{FF2B5EF4-FFF2-40B4-BE49-F238E27FC236}">
                <a16:creationId xmlns:a16="http://schemas.microsoft.com/office/drawing/2014/main" id="{921A5BC7-FFF4-4638-B5D0-4A001D0D9EC8}"/>
              </a:ext>
            </a:extLst>
          </p:cNvPr>
          <p:cNvSpPr>
            <a:spLocks noChangeArrowheads="1"/>
          </p:cNvSpPr>
          <p:nvPr/>
        </p:nvSpPr>
        <p:spPr bwMode="auto">
          <a:xfrm>
            <a:off x="539750" y="677448"/>
            <a:ext cx="6553200" cy="2587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>
            <a:lvl1pPr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defTabSz="995363" eaLnBrk="0" hangingPunct="0"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defTabSz="995363" eaLnBrk="0" fontAlgn="base" hangingPunct="0">
              <a:spcBef>
                <a:spcPct val="0"/>
              </a:spcBef>
              <a:spcAft>
                <a:spcPct val="0"/>
              </a:spcAft>
              <a:defRPr kumimoji="1" sz="20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algn="ctr" eaLnBrk="1" hangingPunct="1"/>
            <a:r>
              <a:rPr lang="en-US" altLang="ja-JP" sz="3600" b="1" dirty="0">
                <a:solidFill>
                  <a:schemeClr val="accent2"/>
                </a:solidFill>
                <a:latin typeface="Arial Black" pitchFamily="34" charset="0"/>
                <a:ea typeface="メイリオ" pitchFamily="50" charset="-128"/>
                <a:cs typeface="メイリオ" pitchFamily="50" charset="-128"/>
              </a:rPr>
              <a:t>2021</a:t>
            </a:r>
          </a:p>
        </p:txBody>
      </p:sp>
    </p:spTree>
    <p:extLst>
      <p:ext uri="{BB962C8B-B14F-4D97-AF65-F5344CB8AC3E}">
        <p14:creationId xmlns:p14="http://schemas.microsoft.com/office/powerpoint/2010/main" val="154179841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953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2092</Words>
  <Application>Microsoft Office PowerPoint</Application>
  <PresentationFormat>ユーザー設定</PresentationFormat>
  <Paragraphs>2026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8" baseType="lpstr">
      <vt:lpstr>メイリオ</vt:lpstr>
      <vt:lpstr>Arial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pptxf47_2021年用の営業日カレンダー</dc:title>
  <dc:subject>pptxf47_2021年用の営業日カレンダー</dc:subject>
  <dc:creator>でじけろお</dc:creator>
  <cp:lastModifiedBy/>
  <cp:revision>1</cp:revision>
  <dcterms:created xsi:type="dcterms:W3CDTF">2014-11-26T07:52:25Z</dcterms:created>
  <dcterms:modified xsi:type="dcterms:W3CDTF">2020-12-02T08:34:07Z</dcterms:modified>
  <cp:category/>
  <cp:version>1</cp:version>
</cp:coreProperties>
</file>